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565D71-BCC8-4CBE-9F0D-FC892C11E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481496C-FE5E-4C60-9DE7-27FCBA495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F366438-622F-4C21-93D0-156E910BF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1F916B-DCBF-4E79-84FD-87E3912B1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83D0F11-9C1F-4AFF-ABC9-3A8A52B5E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8611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26E540-6B07-4B74-BEFD-25B66B970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0074D7C-F79E-4CEC-B515-85B32D17E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F79332-E460-4FA3-A550-91939D9C5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7D6FCD9-84C3-40C3-8246-66F9BFAB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E436D37-1876-4F43-8CCD-923CC7B8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97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4EDEAAE-2C5B-406E-BC89-E0FA2800AD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339733B-D568-4FBA-8430-5FB970CDC5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EFE8F50-B197-4354-981D-209A747EF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DE51E76-82EA-4368-AEF4-6707F589A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E12737-890A-45F8-AB96-8DFCD2F50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98989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45AD02-78BA-46CE-8A7C-0BE26D136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354027-A05B-490A-BA11-F7878FC2A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3C1A9E2-B1F9-4B2D-BB9A-004DF9B78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AFD749F-C0AA-463D-93A3-D244FE1B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C4794D-446B-4F03-B6FE-29D57FD3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69479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83F44F-F664-4653-B36A-FA1989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58A271-2087-40D5-BF5F-6658058EF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2D3E1B-EBA5-494E-8A82-1D16DF92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A4BA71-D1CD-48AC-BDB0-D498A1BED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AC65C89-C899-463D-98AD-060323E12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01422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6BECF4-215A-454F-88D4-E72DA77C1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79C45B-9AC7-4DA6-B225-C1B93DF773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4461DB7-953A-4514-A0C8-9AD0DD03C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6D5BA65-32C8-4381-A19A-1D97A07E9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AB4203-09B0-4D5E-935C-A5C7B5813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2818FA8-D15B-49EB-A539-6F2B26A6E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88690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3394C1-020E-42E6-B0B3-F1DC91B52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83D7125-6D4A-496D-90AF-7E16CFD99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5E3A54D-67EC-4E57-BBE3-673D9A9BB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DCA6684-2B3E-4F56-B3E5-EA773199C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469B7E2-5FBF-416D-9FDC-3151A7E124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497E7FD-E04F-44CE-AAEE-72A4B5699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8AB3434-115E-41E0-BF51-ED8D1DACD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359F8EF-504E-4678-80B9-DC5632FCE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51698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D93A81-5EB3-4F89-9DFA-020B14FB4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E2CCD9E-C559-4C95-85F1-357677A34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503A328-EC39-413F-B4F2-7137C4D15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1B59E66-935D-4E91-9ABD-C9A928537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9274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BD75023-06FC-4867-A07F-DE24ED40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42063C1-D4F8-4638-AADC-D113A263D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7312E7E-49CF-4C81-AD8F-76935E0FE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40395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6E5AAE-2E4C-440F-815E-2662AD1A0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6EAD894-31BB-4E60-ABE6-04C37AB8F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D876D26-5EB3-4E83-B5AE-8DFF2D1346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201872C-6D05-4303-948F-39FB84D0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9D7B4C6-DE6E-4EA7-91F2-57900EFBE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20A7120-9365-4919-9AD6-DD2AB1185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88631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831976-76DD-471B-81B0-741A26111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0D596B3-E5DE-4B8E-84C5-DF1735C0D0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51B6DAB-B721-45AA-811D-A45AFAD38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084A5A0-7F09-483B-B43F-CD95584FC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7E8310D-CA14-4D5B-8406-6A606AB6E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0BF531E-9A3D-4167-8538-9EB3B871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20436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CBC0E90-19A1-4634-AB02-21A837C0B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D4E9B21-7A32-4DDF-AF75-21B5AA375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55B106-D474-4412-812A-65A8C60DF9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FEEFA-26BA-4E61-B53B-04989347394C}" type="datetimeFigureOut">
              <a:rPr lang="en-IN" smtClean="0"/>
              <a:pPr/>
              <a:t>16-12-2019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95D366-1541-443E-81B7-9768289EB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0B372D-9D67-4173-8072-D87D56992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897D3-5F05-4D1C-BC1A-8CFD4A6DE27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71526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96CADA7F-1191-41F1-8FB0-FA2D41C82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664" y="0"/>
            <a:ext cx="6705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altLang="en-US" sz="1800" dirty="0">
                <a:latin typeface="Century Gothic" panose="020B0502020202020204" pitchFamily="34" charset="0"/>
              </a:rPr>
              <a:t>Annexure - II</a:t>
            </a:r>
          </a:p>
          <a:p>
            <a:r>
              <a:rPr lang="en-AU" altLang="en-US" sz="3200" dirty="0">
                <a:latin typeface="Century Gothic" panose="020B0502020202020204" pitchFamily="34" charset="0"/>
              </a:rPr>
              <a:t>INSERT LABEL NAME HERE </a:t>
            </a:r>
            <a:r>
              <a:rPr lang="en-AU" altLang="en-US" sz="1200" dirty="0">
                <a:latin typeface="Century Gothic" panose="020B0502020202020204" pitchFamily="34" charset="0"/>
              </a:rPr>
              <a:t>(Optional)</a:t>
            </a:r>
            <a:endParaRPr lang="en-US" altLang="en-US" sz="3200" dirty="0">
              <a:latin typeface="Century Gothic" panose="020B050202020202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7D1EDCB0-FC14-40C7-BE4D-7B2572F9D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364" y="696912"/>
            <a:ext cx="8686800" cy="5029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  <a:defRPr/>
            </a:pPr>
            <a:r>
              <a:rPr lang="en-US" sz="1200" b="1" dirty="0">
                <a:latin typeface="Century Gothic" pitchFamily="34" charset="0"/>
              </a:rPr>
              <a:t>DESIGNER NAME:</a:t>
            </a:r>
            <a:r>
              <a:rPr lang="en-US" sz="1200" dirty="0">
                <a:latin typeface="Century Gothic" pitchFamily="34" charset="0"/>
              </a:rPr>
              <a:t>			</a:t>
            </a:r>
          </a:p>
          <a:p>
            <a:pPr>
              <a:buFont typeface="+mj-lt"/>
              <a:buAutoNum type="arabicPeriod"/>
              <a:defRPr/>
            </a:pPr>
            <a:r>
              <a:rPr lang="en-US" sz="1200" b="1" dirty="0">
                <a:latin typeface="Century Gothic" pitchFamily="34" charset="0"/>
              </a:rPr>
              <a:t>AGE:</a:t>
            </a:r>
            <a:r>
              <a:rPr lang="en-US" sz="1200" dirty="0">
                <a:latin typeface="Century Gothic" pitchFamily="34" charset="0"/>
              </a:rPr>
              <a:t>	</a:t>
            </a:r>
            <a:r>
              <a:rPr lang="en-US" sz="1200" dirty="0" smtClean="0">
                <a:latin typeface="Century Gothic" pitchFamily="34" charset="0"/>
              </a:rPr>
              <a:t>  	</a:t>
            </a:r>
            <a:r>
              <a:rPr lang="en-US" sz="1200" b="1" dirty="0" smtClean="0">
                <a:latin typeface="Century Gothic" pitchFamily="34" charset="0"/>
              </a:rPr>
              <a:t> </a:t>
            </a:r>
            <a:r>
              <a:rPr lang="en-US" sz="1200" b="1" smtClean="0">
                <a:latin typeface="Century Gothic" pitchFamily="34" charset="0"/>
              </a:rPr>
              <a:t>Mobile Number:</a:t>
            </a:r>
            <a:endParaRPr lang="en-US" sz="1200" dirty="0">
              <a:latin typeface="Century Gothic" pitchFamily="34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200" b="1" dirty="0">
                <a:latin typeface="Century Gothic" pitchFamily="34" charset="0"/>
              </a:rPr>
              <a:t>CITY OF ORIGIN:	</a:t>
            </a:r>
          </a:p>
          <a:p>
            <a:pPr>
              <a:buFont typeface="+mj-lt"/>
              <a:buAutoNum type="arabicPeriod"/>
              <a:defRPr/>
            </a:pPr>
            <a:r>
              <a:rPr lang="en-US" sz="1200" b="1" dirty="0">
                <a:latin typeface="Century Gothic" pitchFamily="34" charset="0"/>
              </a:rPr>
              <a:t>QUALIFICATION</a:t>
            </a:r>
            <a:r>
              <a:rPr lang="en-US" sz="1200" dirty="0">
                <a:latin typeface="Century Gothic" pitchFamily="34" charset="0"/>
              </a:rPr>
              <a:t>:</a:t>
            </a:r>
          </a:p>
          <a:p>
            <a:pPr>
              <a:buFont typeface="+mj-lt"/>
              <a:buAutoNum type="arabicPeriod"/>
              <a:defRPr/>
            </a:pPr>
            <a:r>
              <a:rPr lang="en-AU" sz="1200" b="1" dirty="0">
                <a:latin typeface="Century Gothic" pitchFamily="34" charset="0"/>
              </a:rPr>
              <a:t>WORK EXPERIENCE:</a:t>
            </a:r>
          </a:p>
          <a:p>
            <a:pPr>
              <a:defRPr/>
            </a:pPr>
            <a:r>
              <a:rPr lang="en-AU" sz="1200" b="1" dirty="0">
                <a:latin typeface="Century Gothic" pitchFamily="34" charset="0"/>
              </a:rPr>
              <a:t> </a:t>
            </a:r>
          </a:p>
          <a:p>
            <a:pPr>
              <a:defRPr/>
            </a:pPr>
            <a:r>
              <a:rPr lang="en-AU" sz="1200" b="1" dirty="0">
                <a:latin typeface="Century Gothic" pitchFamily="34" charset="0"/>
              </a:rPr>
              <a:t> </a:t>
            </a:r>
          </a:p>
          <a:p>
            <a:pPr>
              <a:defRPr/>
            </a:pPr>
            <a:r>
              <a:rPr lang="en-AU" sz="1200" b="1" dirty="0">
                <a:latin typeface="Century Gothic" pitchFamily="34" charset="0"/>
              </a:rPr>
              <a:t> </a:t>
            </a:r>
            <a:endParaRPr lang="en-AU" sz="1200" dirty="0">
              <a:latin typeface="Century Gothic" pitchFamily="34" charset="0"/>
            </a:endParaRPr>
          </a:p>
          <a:p>
            <a:pPr marL="0" indent="0">
              <a:buFontTx/>
              <a:buNone/>
              <a:defRPr/>
            </a:pPr>
            <a:endParaRPr lang="en-AU" sz="1200" dirty="0">
              <a:latin typeface="Century Gothic" pitchFamily="34" charset="0"/>
            </a:endParaRPr>
          </a:p>
          <a:p>
            <a:pPr>
              <a:buFontTx/>
              <a:buAutoNum type="arabicPeriod" startAt="6"/>
              <a:defRPr/>
            </a:pPr>
            <a:r>
              <a:rPr lang="en-AU" sz="1200" b="1" dirty="0">
                <a:latin typeface="Century Gothic" pitchFamily="34" charset="0"/>
              </a:rPr>
              <a:t>MEDIA COVERAGE (Magazine/Features/News) | Please mention only the top three coverage :</a:t>
            </a:r>
          </a:p>
          <a:p>
            <a:pPr>
              <a:defRPr/>
            </a:pPr>
            <a:r>
              <a:rPr lang="en-AU" sz="1200" dirty="0">
                <a:latin typeface="Century Gothic" pitchFamily="34" charset="0"/>
              </a:rPr>
              <a:t> </a:t>
            </a:r>
          </a:p>
          <a:p>
            <a:pPr>
              <a:defRPr/>
            </a:pPr>
            <a:r>
              <a:rPr lang="en-AU" sz="1200" dirty="0">
                <a:latin typeface="Century Gothic" pitchFamily="34" charset="0"/>
              </a:rPr>
              <a:t> </a:t>
            </a:r>
          </a:p>
          <a:p>
            <a:pPr>
              <a:defRPr/>
            </a:pPr>
            <a:r>
              <a:rPr lang="en-AU" sz="1200" dirty="0">
                <a:latin typeface="Century Gothic" pitchFamily="34" charset="0"/>
              </a:rPr>
              <a:t> </a:t>
            </a:r>
          </a:p>
          <a:p>
            <a:pPr marL="0" indent="0">
              <a:buFontTx/>
              <a:buNone/>
              <a:defRPr/>
            </a:pPr>
            <a:endParaRPr lang="en-AU" sz="1200" dirty="0">
              <a:latin typeface="Century Gothic" pitchFamily="34" charset="0"/>
            </a:endParaRPr>
          </a:p>
          <a:p>
            <a:pPr>
              <a:buFont typeface="+mj-lt"/>
              <a:buAutoNum type="arabicPeriod" startAt="7"/>
              <a:defRPr/>
            </a:pPr>
            <a:r>
              <a:rPr lang="en-AU" sz="1200" b="1" dirty="0">
                <a:latin typeface="Century Gothic" pitchFamily="34" charset="0"/>
              </a:rPr>
              <a:t>COLLECTION CREATIVE DIRECTION  (NOT MORE THAN 20 WORDS):</a:t>
            </a:r>
          </a:p>
          <a:p>
            <a:pPr marL="0" indent="0">
              <a:buFontTx/>
              <a:buNone/>
              <a:defRPr/>
            </a:pPr>
            <a:endParaRPr lang="en-AU" sz="1200" dirty="0">
              <a:latin typeface="Century Gothic" pitchFamily="34" charset="0"/>
            </a:endParaRPr>
          </a:p>
          <a:p>
            <a:pPr marL="0" indent="0">
              <a:buFontTx/>
              <a:buNone/>
              <a:defRPr/>
            </a:pPr>
            <a:endParaRPr lang="en-AU" sz="1200" dirty="0">
              <a:latin typeface="Century Gothic" pitchFamily="34" charset="0"/>
            </a:endParaRPr>
          </a:p>
          <a:p>
            <a:pPr marL="0" indent="0">
              <a:buFontTx/>
              <a:buNone/>
              <a:defRPr/>
            </a:pPr>
            <a:endParaRPr lang="en-AU" sz="1200" dirty="0">
              <a:latin typeface="Century Gothic" pitchFamily="34" charset="0"/>
            </a:endParaRPr>
          </a:p>
          <a:p>
            <a:pPr>
              <a:buFont typeface="+mj-lt"/>
              <a:buAutoNum type="arabicPeriod" startAt="8"/>
              <a:defRPr/>
            </a:pPr>
            <a:r>
              <a:rPr lang="en-AU" sz="1200" b="1" dirty="0">
                <a:latin typeface="Century Gothic" pitchFamily="34" charset="0"/>
              </a:rPr>
              <a:t> TECHNIQUES &amp; Khadi FABRICS USED:</a:t>
            </a:r>
          </a:p>
          <a:p>
            <a:pPr>
              <a:buFont typeface="+mj-lt"/>
              <a:buAutoNum type="arabicPeriod" startAt="8"/>
              <a:defRPr/>
            </a:pPr>
            <a:r>
              <a:rPr lang="en-AU" sz="1200" b="1" dirty="0">
                <a:latin typeface="Century Gothic" pitchFamily="34" charset="0"/>
              </a:rPr>
              <a:t> POINTS OF SALE: </a:t>
            </a:r>
          </a:p>
          <a:p>
            <a:pPr>
              <a:buFont typeface="+mj-lt"/>
              <a:buAutoNum type="arabicPeriod" startAt="8"/>
              <a:defRPr/>
            </a:pPr>
            <a:r>
              <a:rPr lang="en-AU" sz="1200" b="1" dirty="0">
                <a:latin typeface="Century Gothic" pitchFamily="34" charset="0"/>
              </a:rPr>
              <a:t> PRICE RANGE: </a:t>
            </a:r>
          </a:p>
          <a:p>
            <a:pPr>
              <a:buFontTx/>
              <a:buNone/>
              <a:defRPr/>
            </a:pPr>
            <a:endParaRPr lang="en-AU" sz="1200" b="1" dirty="0">
              <a:latin typeface="Century Gothic" pitchFamily="34" charset="0"/>
            </a:endParaRPr>
          </a:p>
          <a:p>
            <a:pPr>
              <a:defRPr/>
            </a:pPr>
            <a:endParaRPr lang="en-US" sz="1200" b="1" dirty="0">
              <a:latin typeface="Century Gothic" pitchFamily="34" charset="0"/>
            </a:endParaRPr>
          </a:p>
          <a:p>
            <a:pPr>
              <a:buFontTx/>
              <a:buNone/>
              <a:defRPr/>
            </a:pPr>
            <a:r>
              <a:rPr lang="en-AU" sz="1200" dirty="0">
                <a:latin typeface="Century Gothic" pitchFamily="34" charset="0"/>
              </a:rPr>
              <a:t> </a:t>
            </a:r>
            <a:endParaRPr lang="en-US" sz="1200" dirty="0">
              <a:latin typeface="Century Gothic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85C1CF2-7AAD-4B7F-9894-22AD3FB99A97}"/>
              </a:ext>
            </a:extLst>
          </p:cNvPr>
          <p:cNvSpPr/>
          <p:nvPr/>
        </p:nvSpPr>
        <p:spPr>
          <a:xfrm>
            <a:off x="8782664" y="0"/>
            <a:ext cx="1816100" cy="1862137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solidFill>
              <a:srgbClr val="FFFFFF">
                <a:lumMod val="8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C3C9DE6-5BA7-459A-A598-BE42DC4CB83F}"/>
              </a:ext>
            </a:extLst>
          </p:cNvPr>
          <p:cNvSpPr txBox="1"/>
          <p:nvPr/>
        </p:nvSpPr>
        <p:spPr>
          <a:xfrm>
            <a:off x="8852514" y="660400"/>
            <a:ext cx="1676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</a:rPr>
              <a:t>INSERT DESIGNER PASSPORT PICTURE</a:t>
            </a:r>
            <a:endParaRPr lang="en-IN" sz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86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4">
            <a:extLst>
              <a:ext uri="{FF2B5EF4-FFF2-40B4-BE49-F238E27FC236}">
                <a16:creationId xmlns:a16="http://schemas.microsoft.com/office/drawing/2014/main" xmlns="" id="{14363006-B1EF-4D96-A216-8F97BFFE0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108" y="49469"/>
            <a:ext cx="7391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altLang="en-US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PICTURES FROM YOUR PREVIOUS COLLECTION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AU" altLang="en-US" sz="1400" b="1" i="1" dirty="0">
                <a:solidFill>
                  <a:srgbClr val="000000"/>
                </a:solidFill>
                <a:latin typeface="Century Gothic" panose="020B0502020202020204" pitchFamily="34" charset="0"/>
              </a:rPr>
              <a:t>Please note: if you do not have a previous collection, you can keep this slide blank</a:t>
            </a:r>
            <a:endParaRPr lang="en-US" altLang="en-US" sz="1400" b="1" i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4" name="Group 14">
            <a:extLst>
              <a:ext uri="{FF2B5EF4-FFF2-40B4-BE49-F238E27FC236}">
                <a16:creationId xmlns:a16="http://schemas.microsoft.com/office/drawing/2014/main" xmlns="" id="{1D208C9E-7E45-4C14-88AB-AF9EAD54404C}"/>
              </a:ext>
            </a:extLst>
          </p:cNvPr>
          <p:cNvGrpSpPr>
            <a:grpSpLocks/>
          </p:cNvGrpSpPr>
          <p:nvPr/>
        </p:nvGrpSpPr>
        <p:grpSpPr bwMode="auto">
          <a:xfrm>
            <a:off x="1248183" y="1079757"/>
            <a:ext cx="10474325" cy="6702425"/>
            <a:chOff x="341683" y="400302"/>
            <a:chExt cx="7375536" cy="431909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21A5D4B-17EE-49CB-8A9F-9CB9DCD129F3}"/>
                </a:ext>
              </a:extLst>
            </p:cNvPr>
            <p:cNvSpPr/>
            <p:nvPr/>
          </p:nvSpPr>
          <p:spPr bwMode="auto">
            <a:xfrm>
              <a:off x="341683" y="400302"/>
              <a:ext cx="2057952" cy="274367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FBEA5C89-68B8-4B53-A8C7-DE80E2B7E5D4}"/>
                </a:ext>
              </a:extLst>
            </p:cNvPr>
            <p:cNvSpPr/>
            <p:nvPr/>
          </p:nvSpPr>
          <p:spPr bwMode="auto">
            <a:xfrm>
              <a:off x="4592845" y="400302"/>
              <a:ext cx="2057951" cy="274367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67A40811-99B6-40D2-A289-1943B3127E77}"/>
                </a:ext>
              </a:extLst>
            </p:cNvPr>
            <p:cNvSpPr/>
            <p:nvPr/>
          </p:nvSpPr>
          <p:spPr bwMode="auto">
            <a:xfrm>
              <a:off x="2456644" y="400302"/>
              <a:ext cx="2057952" cy="274367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9">
              <a:extLst>
                <a:ext uri="{FF2B5EF4-FFF2-40B4-BE49-F238E27FC236}">
                  <a16:creationId xmlns:a16="http://schemas.microsoft.com/office/drawing/2014/main" xmlns="" id="{628ED36E-72ED-4D86-A77D-C5B7576C0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113" y="1530498"/>
              <a:ext cx="1902806" cy="436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PICTURE FROM THE PREVIOUS COLLECTION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xmlns="" id="{CB000107-589C-46B9-8044-D737855A3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5266" y="1548219"/>
              <a:ext cx="1828800" cy="436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PICTURE FROM THE PREVIOUS COLLECTION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xmlns="" id="{BE8499DE-F11D-4571-8DF5-2AF0C44D4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88419" y="4329545"/>
              <a:ext cx="1828800" cy="38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xmlns="" id="{47588E83-ED1E-4490-AABF-C272BAB7B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7863" y="1521577"/>
              <a:ext cx="1828800" cy="29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PICTURE FROM THE PREVIOUS COLLECTION</a:t>
              </a: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1906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63FDCE1-51D2-4F33-8375-E09DDC473108}"/>
              </a:ext>
            </a:extLst>
          </p:cNvPr>
          <p:cNvGrpSpPr/>
          <p:nvPr/>
        </p:nvGrpSpPr>
        <p:grpSpPr>
          <a:xfrm>
            <a:off x="1614487" y="116041"/>
            <a:ext cx="8963025" cy="5940425"/>
            <a:chOff x="153988" y="263525"/>
            <a:chExt cx="8963025" cy="5940425"/>
          </a:xfrm>
        </p:grpSpPr>
        <p:sp>
          <p:nvSpPr>
            <p:cNvPr id="17" name="Rectangle 1">
              <a:extLst>
                <a:ext uri="{FF2B5EF4-FFF2-40B4-BE49-F238E27FC236}">
                  <a16:creationId xmlns:a16="http://schemas.microsoft.com/office/drawing/2014/main" xmlns="" id="{E088DE30-D6D7-43E1-8F3C-19640D046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113" y="263525"/>
              <a:ext cx="74564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SKETCHES OF YOUR KHADI COLLECTION</a:t>
              </a:r>
              <a:endPara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F37630E-F470-443C-A5AD-BFB6CF0E5CC8}"/>
                </a:ext>
              </a:extLst>
            </p:cNvPr>
            <p:cNvSpPr/>
            <p:nvPr/>
          </p:nvSpPr>
          <p:spPr bwMode="auto">
            <a:xfrm>
              <a:off x="153988" y="906463"/>
              <a:ext cx="1743075" cy="5291137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xmlns="" id="{2C407D47-46C8-4081-860E-88792676D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513" y="3189288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E749F67E-A62B-44A0-B0BC-F59109332EEB}"/>
                </a:ext>
              </a:extLst>
            </p:cNvPr>
            <p:cNvSpPr/>
            <p:nvPr/>
          </p:nvSpPr>
          <p:spPr bwMode="auto">
            <a:xfrm>
              <a:off x="1936750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11">
              <a:extLst>
                <a:ext uri="{FF2B5EF4-FFF2-40B4-BE49-F238E27FC236}">
                  <a16:creationId xmlns:a16="http://schemas.microsoft.com/office/drawing/2014/main" xmlns="" id="{D29BDB13-9437-478B-BF9C-5B88D35F6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3900" y="3186113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D704F339-F2B5-437D-B0A4-AC07F07A20AE}"/>
                </a:ext>
              </a:extLst>
            </p:cNvPr>
            <p:cNvSpPr/>
            <p:nvPr/>
          </p:nvSpPr>
          <p:spPr bwMode="auto">
            <a:xfrm>
              <a:off x="3729038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11">
              <a:extLst>
                <a:ext uri="{FF2B5EF4-FFF2-40B4-BE49-F238E27FC236}">
                  <a16:creationId xmlns:a16="http://schemas.microsoft.com/office/drawing/2014/main" xmlns="" id="{11A495D1-CFCC-4975-87A5-6622DCBCD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6188" y="3176588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3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8BA7F425-7109-4A0F-B888-4D715F5CFC50}"/>
                </a:ext>
              </a:extLst>
            </p:cNvPr>
            <p:cNvSpPr/>
            <p:nvPr/>
          </p:nvSpPr>
          <p:spPr bwMode="auto">
            <a:xfrm>
              <a:off x="5521325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xmlns="" id="{2CFD2F74-C342-43A4-B827-EABB371467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7525" y="3186113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4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F30E4597-3004-49D0-8AA8-75C4401FAE45}"/>
                </a:ext>
              </a:extLst>
            </p:cNvPr>
            <p:cNvSpPr/>
            <p:nvPr/>
          </p:nvSpPr>
          <p:spPr bwMode="auto">
            <a:xfrm>
              <a:off x="7331075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11">
              <a:extLst>
                <a:ext uri="{FF2B5EF4-FFF2-40B4-BE49-F238E27FC236}">
                  <a16:creationId xmlns:a16="http://schemas.microsoft.com/office/drawing/2014/main" xmlns="" id="{6093A712-D081-49C9-B829-845B07D26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4413" y="3176588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3224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63FDCE1-51D2-4F33-8375-E09DDC473108}"/>
              </a:ext>
            </a:extLst>
          </p:cNvPr>
          <p:cNvGrpSpPr/>
          <p:nvPr/>
        </p:nvGrpSpPr>
        <p:grpSpPr>
          <a:xfrm>
            <a:off x="1614487" y="116041"/>
            <a:ext cx="8963025" cy="5940425"/>
            <a:chOff x="153988" y="263525"/>
            <a:chExt cx="8963025" cy="5940425"/>
          </a:xfrm>
        </p:grpSpPr>
        <p:sp>
          <p:nvSpPr>
            <p:cNvPr id="17" name="Rectangle 1">
              <a:extLst>
                <a:ext uri="{FF2B5EF4-FFF2-40B4-BE49-F238E27FC236}">
                  <a16:creationId xmlns:a16="http://schemas.microsoft.com/office/drawing/2014/main" xmlns="" id="{E088DE30-D6D7-43E1-8F3C-19640D046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113" y="263525"/>
              <a:ext cx="74564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SKETCHES OF YOUR KHADI COLLECTION</a:t>
              </a:r>
              <a:endPara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F37630E-F470-443C-A5AD-BFB6CF0E5CC8}"/>
                </a:ext>
              </a:extLst>
            </p:cNvPr>
            <p:cNvSpPr/>
            <p:nvPr/>
          </p:nvSpPr>
          <p:spPr bwMode="auto">
            <a:xfrm>
              <a:off x="153988" y="906463"/>
              <a:ext cx="1743075" cy="5291137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xmlns="" id="{2C407D47-46C8-4081-860E-88792676D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513" y="3189288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E749F67E-A62B-44A0-B0BC-F59109332EEB}"/>
                </a:ext>
              </a:extLst>
            </p:cNvPr>
            <p:cNvSpPr/>
            <p:nvPr/>
          </p:nvSpPr>
          <p:spPr bwMode="auto">
            <a:xfrm>
              <a:off x="1936750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11">
              <a:extLst>
                <a:ext uri="{FF2B5EF4-FFF2-40B4-BE49-F238E27FC236}">
                  <a16:creationId xmlns:a16="http://schemas.microsoft.com/office/drawing/2014/main" xmlns="" id="{D29BDB13-9437-478B-BF9C-5B88D35F6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3900" y="3186113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D704F339-F2B5-437D-B0A4-AC07F07A20AE}"/>
                </a:ext>
              </a:extLst>
            </p:cNvPr>
            <p:cNvSpPr/>
            <p:nvPr/>
          </p:nvSpPr>
          <p:spPr bwMode="auto">
            <a:xfrm>
              <a:off x="3729038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11">
              <a:extLst>
                <a:ext uri="{FF2B5EF4-FFF2-40B4-BE49-F238E27FC236}">
                  <a16:creationId xmlns:a16="http://schemas.microsoft.com/office/drawing/2014/main" xmlns="" id="{11A495D1-CFCC-4975-87A5-6622DCBCD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6188" y="3176588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3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8BA7F425-7109-4A0F-B888-4D715F5CFC50}"/>
                </a:ext>
              </a:extLst>
            </p:cNvPr>
            <p:cNvSpPr/>
            <p:nvPr/>
          </p:nvSpPr>
          <p:spPr bwMode="auto">
            <a:xfrm>
              <a:off x="5521325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xmlns="" id="{2CFD2F74-C342-43A4-B827-EABB371467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7525" y="3186113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4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F30E4597-3004-49D0-8AA8-75C4401FAE45}"/>
                </a:ext>
              </a:extLst>
            </p:cNvPr>
            <p:cNvSpPr/>
            <p:nvPr/>
          </p:nvSpPr>
          <p:spPr bwMode="auto">
            <a:xfrm>
              <a:off x="7331075" y="914400"/>
              <a:ext cx="1743075" cy="528955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11">
              <a:extLst>
                <a:ext uri="{FF2B5EF4-FFF2-40B4-BE49-F238E27FC236}">
                  <a16:creationId xmlns:a16="http://schemas.microsoft.com/office/drawing/2014/main" xmlns="" id="{6093A712-D081-49C9-B829-845B07D26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4413" y="3176588"/>
              <a:ext cx="17526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SKETCH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65444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85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Shrikant N Avhad</dc:creator>
  <cp:lastModifiedBy>KRDP-MIS-10</cp:lastModifiedBy>
  <cp:revision>4</cp:revision>
  <dcterms:created xsi:type="dcterms:W3CDTF">2019-11-19T11:43:53Z</dcterms:created>
  <dcterms:modified xsi:type="dcterms:W3CDTF">2019-12-16T07:41:58Z</dcterms:modified>
</cp:coreProperties>
</file>